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B0F5C-84E3-A548-88DF-74F0151F4E93}" type="datetimeFigureOut">
              <a:rPr lang="en-US" smtClean="0"/>
              <a:t>1/15/19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27919-AD92-4B41-A1B3-9AF030678A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04800" y="3771900"/>
            <a:ext cx="8458200" cy="0"/>
          </a:xfrm>
          <a:prstGeom prst="line">
            <a:avLst/>
          </a:prstGeom>
          <a:ln w="28575">
            <a:solidFill>
              <a:srgbClr val="A73E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81000" y="860425"/>
            <a:ext cx="8458200" cy="0"/>
          </a:xfrm>
          <a:prstGeom prst="line">
            <a:avLst/>
          </a:prstGeom>
          <a:ln w="28575">
            <a:solidFill>
              <a:srgbClr val="A73E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81000" y="1060450"/>
          <a:ext cx="8534400" cy="3296262"/>
        </p:xfrm>
        <a:graphic>
          <a:graphicData uri="http://schemas.openxmlformats.org/drawingml/2006/table">
            <a:tbl>
              <a:tblPr/>
              <a:tblGrid>
                <a:gridCol w="1676400"/>
                <a:gridCol w="914400"/>
                <a:gridCol w="2286000"/>
                <a:gridCol w="1828800"/>
                <a:gridCol w="182880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Event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Date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Location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Time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Event Lead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Meet &amp; Greet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 Oct 19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Embassy Suites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3:00 PM – 12:00</a:t>
                      </a:r>
                      <a:r>
                        <a:rPr lang="en-US" sz="1400" baseline="0" dirty="0" smtClean="0"/>
                        <a:t> A.M.</a:t>
                      </a:r>
                      <a:endParaRPr lang="en-US" sz="14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Hospitality Committee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Charity Ride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 Oct 19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HRCC (Kickstands up @ 11 A.M.)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9:00 A.M. </a:t>
                      </a:r>
                      <a:r>
                        <a:rPr lang="en-US" sz="1400" baseline="0" dirty="0" smtClean="0"/>
                        <a:t>– 4:00 P.M.</a:t>
                      </a:r>
                      <a:endParaRPr lang="en-US" sz="14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HRBSMC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Cookout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 Oct 19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Langley Speedway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1:00 P.M. – 4:00</a:t>
                      </a:r>
                      <a:r>
                        <a:rPr lang="en-US" sz="1400" baseline="0" dirty="0" smtClean="0"/>
                        <a:t> P.M.</a:t>
                      </a:r>
                      <a:endParaRPr lang="en-US" sz="14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HRBSMC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Presentation of Awards</a:t>
                      </a: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 Oct 19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Langley Speedway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1:00 P.M. – 2:00 P.M.</a:t>
                      </a:r>
                      <a:endParaRPr lang="en-US" sz="14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HRBSMC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Dinner Dance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 Oct 19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HRCC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7:00 P.M. – 12:00 A.M.</a:t>
                      </a:r>
                      <a:endParaRPr lang="en-US" sz="14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Dinner/Dance Committee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7708" name="Title 1"/>
          <p:cNvSpPr txBox="1">
            <a:spLocks/>
          </p:cNvSpPr>
          <p:nvPr/>
        </p:nvSpPr>
        <p:spPr bwMode="auto">
          <a:xfrm>
            <a:off x="685800" y="76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200" b="1" i="1" smtClean="0">
                <a:latin typeface="Calibri" charset="0"/>
              </a:rPr>
              <a:t>Proposed Agenda </a:t>
            </a:r>
            <a:r>
              <a:rPr lang="en-US" sz="3200" b="1" i="1">
                <a:latin typeface="Calibri" charset="0"/>
              </a:rPr>
              <a:t>11-13 October 2019</a:t>
            </a:r>
            <a:br>
              <a:rPr lang="en-US" sz="3200" b="1" i="1">
                <a:latin typeface="Calibri" charset="0"/>
              </a:rPr>
            </a:br>
            <a:endParaRPr lang="en-US" sz="3200" i="1">
              <a:latin typeface="Calibri" charset="0"/>
            </a:endParaRPr>
          </a:p>
        </p:txBody>
      </p:sp>
      <p:sp>
        <p:nvSpPr>
          <p:cNvPr id="27709" name="TextBox 8"/>
          <p:cNvSpPr txBox="1">
            <a:spLocks noChangeArrowheads="1"/>
          </p:cNvSpPr>
          <p:nvPr/>
        </p:nvSpPr>
        <p:spPr bwMode="auto">
          <a:xfrm>
            <a:off x="304800" y="6172200"/>
            <a:ext cx="29352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/>
              <a:t>*** (HRCC) – Hampton Road Convention Center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130</Words>
  <Application>Microsoft Macintosh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lavoiture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Jeffrey Colimon User</dc:creator>
  <cp:lastModifiedBy>Jeffrey Colimon User</cp:lastModifiedBy>
  <cp:revision>2</cp:revision>
  <dcterms:created xsi:type="dcterms:W3CDTF">2019-01-15T23:24:44Z</dcterms:created>
  <dcterms:modified xsi:type="dcterms:W3CDTF">2019-01-15T23:27:58Z</dcterms:modified>
</cp:coreProperties>
</file>